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4EE63-042E-5C60-B364-68722C7F697F}" v="225" dt="2024-01-16T17:35:27.087"/>
    <p1510:client id="{685D0322-7A63-7FA5-0AB7-33660F71574F}" v="9" dt="2024-01-18T13:43:19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-2676" y="20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pPr/>
              <a:t>18.01.2024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70D7663F-22C6-D8C5-2209-47E8C3B38B29}"/>
              </a:ext>
            </a:extLst>
          </p:cNvPr>
          <p:cNvSpPr txBox="1"/>
          <p:nvPr/>
        </p:nvSpPr>
        <p:spPr>
          <a:xfrm>
            <a:off x="1477658" y="1763525"/>
            <a:ext cx="482252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400">
                <a:cs typeface="Calibri"/>
              </a:rPr>
              <a:t>Preencher com o nome da empresa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3940656-21CC-EAA5-72D2-3753872AB53B}"/>
              </a:ext>
            </a:extLst>
          </p:cNvPr>
          <p:cNvSpPr txBox="1"/>
          <p:nvPr/>
        </p:nvSpPr>
        <p:spPr>
          <a:xfrm>
            <a:off x="1059424" y="2060787"/>
            <a:ext cx="200416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400">
                <a:cs typeface="Calibri"/>
              </a:rPr>
              <a:t>XX.XXX.XXX/XXXX-XX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1089291-4E53-04AF-6026-9EA3083666A7}"/>
              </a:ext>
            </a:extLst>
          </p:cNvPr>
          <p:cNvSpPr txBox="1"/>
          <p:nvPr/>
        </p:nvSpPr>
        <p:spPr>
          <a:xfrm>
            <a:off x="514357" y="3060515"/>
            <a:ext cx="5787024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1400">
                <a:cs typeface="Calibri"/>
              </a:rPr>
              <a:t>Colocar aqui o critério (número do inciso do decreto + texto), por exemplo:</a:t>
            </a:r>
            <a:endParaRPr lang="pt-BR">
              <a:cs typeface="Calibri" panose="020F0502020204030204"/>
            </a:endParaRPr>
          </a:p>
          <a:p>
            <a:pPr algn="just"/>
            <a:r>
              <a:rPr lang="pt-BR" sz="1400" i="1">
                <a:cs typeface="Calibri"/>
              </a:rPr>
              <a:t>II – demonstrar a ocupação de, no mínimo, trinta por cento das vagas disponíveis em programas de capacitação profissional por mulheres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0FF2D60-7640-B7BE-5484-6F347B74D20E}"/>
              </a:ext>
            </a:extLst>
          </p:cNvPr>
          <p:cNvSpPr txBox="1"/>
          <p:nvPr/>
        </p:nvSpPr>
        <p:spPr>
          <a:xfrm>
            <a:off x="548728" y="4608600"/>
            <a:ext cx="5787024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400">
                <a:cs typeface="Calibri"/>
              </a:rPr>
              <a:t>Escrever aqui a autodeclaração referente ao critério acima. Por exemplo:</a:t>
            </a:r>
            <a:endParaRPr lang="pt-BR">
              <a:cs typeface="Calibri"/>
            </a:endParaRPr>
          </a:p>
          <a:p>
            <a:endParaRPr lang="pt-BR" sz="1400">
              <a:cs typeface="Calibri"/>
            </a:endParaRPr>
          </a:p>
          <a:p>
            <a:pPr algn="just"/>
            <a:r>
              <a:rPr lang="pt-BR" sz="1400">
                <a:cs typeface="Calibri"/>
              </a:rPr>
              <a:t>EXEMPLO 1: Declaro que, na Empresa XXX,  foi realizado o curso de capacitação YYY, do qual foram ofertadas vagas aos colaboradores, sendo que mais de 30% dos participantes foram mulheres.</a:t>
            </a:r>
            <a:endParaRPr lang="pt-BR" sz="1400">
              <a:ea typeface="Calibri"/>
              <a:cs typeface="Calibri"/>
            </a:endParaRPr>
          </a:p>
          <a:p>
            <a:endParaRPr lang="pt-BR" sz="1400">
              <a:cs typeface="Calibri"/>
            </a:endParaRPr>
          </a:p>
          <a:p>
            <a:r>
              <a:rPr lang="pt-BR" sz="1400">
                <a:cs typeface="Calibri"/>
              </a:rPr>
              <a:t>EXEMPLO 2: Declaro que a Empresa XXX, sempre que disponibiliza programas de capacitação ou cursos aos colaboradores, reserva pelo menos 30% das vagas para mulheres.</a:t>
            </a:r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A979F16-BCC7-EA91-655E-931ADC9899BE}"/>
              </a:ext>
            </a:extLst>
          </p:cNvPr>
          <p:cNvSpPr txBox="1"/>
          <p:nvPr/>
        </p:nvSpPr>
        <p:spPr>
          <a:xfrm>
            <a:off x="1727557" y="8810332"/>
            <a:ext cx="3419924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 b="1">
                <a:cs typeface="Calibri"/>
              </a:rPr>
              <a:t>NOME DO REPRESENTANTE JURÍDICO DA EMPRESA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9E9352F-ECF3-1103-9C8E-2FF86B49CC29}"/>
              </a:ext>
            </a:extLst>
          </p:cNvPr>
          <p:cNvSpPr txBox="1"/>
          <p:nvPr/>
        </p:nvSpPr>
        <p:spPr>
          <a:xfrm>
            <a:off x="1975977" y="9044332"/>
            <a:ext cx="2913368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1200">
                <a:cs typeface="Calibri"/>
              </a:rPr>
              <a:t>Cargo do representante jurídico da empresa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F36070E-9B27-BF9A-D21B-E7C5CA13F693}"/>
              </a:ext>
            </a:extLst>
          </p:cNvPr>
          <p:cNvSpPr txBox="1"/>
          <p:nvPr/>
        </p:nvSpPr>
        <p:spPr>
          <a:xfrm>
            <a:off x="2130204" y="8275024"/>
            <a:ext cx="27575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1400">
                <a:cs typeface="Calibri"/>
              </a:rPr>
              <a:t>ASSINATURA DO REPRESENTANTE JURÍDICO DA EMPRESA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Papel 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>thais-zeltser</cp:lastModifiedBy>
  <cp:revision>7</cp:revision>
  <dcterms:created xsi:type="dcterms:W3CDTF">2024-01-15T19:52:21Z</dcterms:created>
  <dcterms:modified xsi:type="dcterms:W3CDTF">2024-01-18T20:07:44Z</dcterms:modified>
</cp:coreProperties>
</file>